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82" d="100"/>
          <a:sy n="82" d="100"/>
        </p:scale>
        <p:origin x="148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E0F7-6079-471F-A0F2-C51F9082190F}" type="datetimeFigureOut">
              <a:rPr lang="vi-VN" smtClean="0"/>
              <a:t>07/03/2023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B1D83-6C8E-4366-93D7-4ED4AE9F2A0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CHỦ ĐỀ 6: CẢM XÚC CỦA EM </a:t>
            </a:r>
            <a:br>
              <a:rPr lang="vi-VN" sz="3200" dirty="0"/>
            </a:br>
            <a:r>
              <a:rPr lang="en-US" sz="3200" b="1" dirty="0">
                <a:solidFill>
                  <a:srgbClr val="C00000"/>
                </a:solidFill>
              </a:rPr>
              <a:t>TIẾT 4: EM CHỌN THỂ HIỆN CẢM XÚC THEO CÁCH TÍCH CỰC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571612"/>
            <a:ext cx="3000364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5720" y="2071678"/>
            <a:ext cx="4572032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61123" r="21552" b="20131"/>
          <a:stretch/>
        </p:blipFill>
        <p:spPr bwMode="auto">
          <a:xfrm>
            <a:off x="285720" y="2928934"/>
            <a:ext cx="8572560" cy="3643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44" y="71414"/>
            <a:ext cx="240028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Khám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phá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25043" r="58322" b="54391"/>
          <a:stretch/>
        </p:blipFill>
        <p:spPr bwMode="auto">
          <a:xfrm>
            <a:off x="0" y="642918"/>
            <a:ext cx="9143999" cy="6000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143240" y="0"/>
            <a:ext cx="5500726" cy="3429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1" t="48436" r="60786" b="34771"/>
          <a:stretch/>
        </p:blipFill>
        <p:spPr bwMode="auto">
          <a:xfrm>
            <a:off x="0" y="357166"/>
            <a:ext cx="9144000" cy="6072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143240" y="0"/>
            <a:ext cx="5500726" cy="3429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406" y="-24"/>
            <a:ext cx="329567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tập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4" t="65401" r="53677" b="16967"/>
          <a:stretch/>
        </p:blipFill>
        <p:spPr bwMode="auto">
          <a:xfrm>
            <a:off x="3524250" y="928670"/>
            <a:ext cx="5119716" cy="5072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14282" y="1428736"/>
            <a:ext cx="3786214" cy="37147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2828916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Mở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rộng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26" name="Group 118"/>
          <p:cNvGrpSpPr>
            <a:grpSpLocks/>
          </p:cNvGrpSpPr>
          <p:nvPr/>
        </p:nvGrpSpPr>
        <p:grpSpPr bwMode="auto">
          <a:xfrm>
            <a:off x="285720" y="714356"/>
            <a:ext cx="8643998" cy="5857916"/>
            <a:chOff x="0" y="0"/>
            <a:chExt cx="29832" cy="22104"/>
          </a:xfrm>
        </p:grpSpPr>
        <p:pic>
          <p:nvPicPr>
            <p:cNvPr id="109" name="Picture 109"/>
            <p:cNvPicPr>
              <a:picLocks noChangeAspect="1"/>
            </p:cNvPicPr>
            <p:nvPr/>
          </p:nvPicPr>
          <p:blipFill>
            <a:blip r:embed="rId2"/>
            <a:srcRect l="52789" t="25398" r="25244" b="48560"/>
            <a:stretch>
              <a:fillRect/>
            </a:stretch>
          </p:blipFill>
          <p:spPr bwMode="auto">
            <a:xfrm>
              <a:off x="0" y="0"/>
              <a:ext cx="29832" cy="22104"/>
            </a:xfrm>
            <a:prstGeom prst="rect">
              <a:avLst/>
            </a:prstGeom>
            <a:noFill/>
          </p:spPr>
        </p:pic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0" y="21290"/>
              <a:ext cx="2320" cy="81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vi-VN"/>
            </a:p>
          </p:txBody>
        </p:sp>
      </p:grpSp>
      <p:sp>
        <p:nvSpPr>
          <p:cNvPr id="8" name="Cloud Callout 7"/>
          <p:cNvSpPr/>
          <p:nvPr/>
        </p:nvSpPr>
        <p:spPr>
          <a:xfrm>
            <a:off x="642910" y="928670"/>
            <a:ext cx="7643866" cy="34290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254316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Đánh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giá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t="34695" r="32559" b="41069"/>
          <a:stretch/>
        </p:blipFill>
        <p:spPr bwMode="auto">
          <a:xfrm>
            <a:off x="428596" y="1142984"/>
            <a:ext cx="8429684" cy="4929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82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CHỦ ĐỀ 6: CẢM XÚC CỦA EM  TIẾT 4: EM CHỌN THỂ HIỆN CẢM XÚC THEO CÁCH TÍCH CỰC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6: CẢM XÚC CỦA EM  TIẾT 4: EM CHỌN THỂ HIỆN CẢM XÚC THEO CÁCH TÍCH CỰC</dc:title>
  <dc:creator>Admin</dc:creator>
  <cp:lastModifiedBy>user</cp:lastModifiedBy>
  <cp:revision>1</cp:revision>
  <dcterms:created xsi:type="dcterms:W3CDTF">2021-02-21T01:01:23Z</dcterms:created>
  <dcterms:modified xsi:type="dcterms:W3CDTF">2023-03-07T08:22:48Z</dcterms:modified>
</cp:coreProperties>
</file>